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9" autoAdjust="0"/>
    <p:restoredTop sz="95405" autoAdjust="0"/>
  </p:normalViewPr>
  <p:slideViewPr>
    <p:cSldViewPr showGuides="1">
      <p:cViewPr varScale="1">
        <p:scale>
          <a:sx n="111" d="100"/>
          <a:sy n="111" d="100"/>
        </p:scale>
        <p:origin x="-324" y="-8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27/06/2022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929066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2022 LGS</a:t>
            </a:r>
          </a:p>
          <a:p>
            <a:pPr algn="ctr"/>
            <a:r>
              <a:rPr lang="tr-TR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SÜRECİ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32" y="1357298"/>
            <a:ext cx="5143536" cy="28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95208" y="142852"/>
            <a:ext cx="1209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latin typeface="Algerian" pitchFamily="82" charset="0"/>
              </a:rPr>
              <a:t>DEVREK ANADOLU İMAM HATİP LİSESİ</a:t>
            </a:r>
          </a:p>
          <a:p>
            <a:pPr algn="ctr"/>
            <a:r>
              <a:rPr lang="tr-TR" sz="3600" dirty="0" smtClean="0">
                <a:latin typeface="Algerian" pitchFamily="82" charset="0"/>
              </a:rPr>
              <a:t>FEN VE SOSYAL BİLİMLER PROJE OKULU</a:t>
            </a:r>
            <a:endParaRPr lang="tr-TR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</a:t>
            </a:r>
            <a:r>
              <a:rPr lang="tr-TR" sz="2000" b="1" u="sng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Yerel yerleştirme tercihi yapmak zorunlu olup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=""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024298" y="645789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Devrek Anadolu İmam Hatip Lisesi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i="1" dirty="0" smtClean="0">
                <a:latin typeface="Algerian" pitchFamily="82" charset="0"/>
              </a:rPr>
              <a:t>ÖNDE OLMAK VE ÖNCÜ OLMAK İÇİN </a:t>
            </a:r>
            <a:endParaRPr lang="en-US" sz="3600" i="1" dirty="0">
              <a:latin typeface="Algerian" pitchFamily="8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atin typeface="Algerian" pitchFamily="82" charset="0"/>
              </a:rPr>
              <a:t>DEVREK ANADOLU İMAM HATİP LİSESİ</a:t>
            </a:r>
          </a:p>
          <a:p>
            <a:pPr algn="ctr"/>
            <a:r>
              <a:rPr lang="tr-TR" sz="3600" dirty="0" smtClean="0">
                <a:latin typeface="Algerian" pitchFamily="82" charset="0"/>
              </a:rPr>
              <a:t>FEN VE SOSYAL BİLİMLER PROJE OKULU</a:t>
            </a:r>
            <a:endParaRPr lang="tr-TR" sz="360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024298" y="6457890"/>
            <a:ext cx="4159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Devrek Anadolu İmam Hatip Lisesi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50502" cy="1494573"/>
            <a:chOff x="1062713" y="1924127"/>
            <a:chExt cx="1450502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80" y="2285298"/>
              <a:ext cx="132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/>
                <a:t>27 Mayıs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05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527662" cy="1589915"/>
            <a:chOff x="6755394" y="1878795"/>
            <a:chExt cx="1527662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30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=""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693</Words>
  <Application>Microsoft Office PowerPoint</Application>
  <PresentationFormat>Özel</PresentationFormat>
  <Paragraphs>175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Windows Kullanıcısı</cp:lastModifiedBy>
  <cp:revision>301</cp:revision>
  <dcterms:created xsi:type="dcterms:W3CDTF">2014-09-22T14:05:42Z</dcterms:created>
  <dcterms:modified xsi:type="dcterms:W3CDTF">2022-06-27T14:16:11Z</dcterms:modified>
</cp:coreProperties>
</file>